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882D5-3350-4D83-B677-F95BAF74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DE69CF-DA45-4B18-87F2-A23860DB9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182476-0488-452F-BB65-CDF20026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9ACE21-FF54-4FD6-BD32-578E4F96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7E0B38-18D9-4CAF-AF17-B2C78321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49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250A6-9B15-4088-80C5-F57DC032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E02657-0938-4A30-9702-0D63C6A71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185B08-0299-46B1-842F-276F3E5B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13BF3B-5CF2-483D-B788-047292E2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263E1-871A-40BF-8BDD-138BC044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83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C994AE7-76E8-41E5-8C9C-6FD103D3E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1A05AF-FC22-48A5-89B9-5484BA3CE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57FBE-36CA-422A-8133-3E732176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E36679-36E0-4869-B70C-9973ECA1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0B52F-29B9-49C2-B234-B39A34A3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60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54D8F-BF3F-490B-968B-F0B55BFE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43364-4B7F-41A3-AF26-71DA27EEA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D2FA48-F092-481A-980D-F4188D49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24D18-4395-4AE2-B7CB-B0B207CB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C24FA6-F0C7-4BFE-A389-862F9ACE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4E4AD-4F75-4EE7-B467-367AE6C3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AA7ACB-C6A7-4B1A-95FC-4EA44B2FB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42725-F945-4747-9E07-8EFE158C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98A89-0F26-436D-842F-8C1B89FC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ABFB1-EDA4-4B96-AF0B-9FD4AACF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32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CA38D-D644-428D-9FE3-BF6393FE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FFD96-DCBA-44A5-AE76-E849FA614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95AB96-A3D4-4DA3-A3B7-A1B22A43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12A0CB-2123-4F6D-9E5D-2EC406B8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86703F-1F25-431F-AAB8-7594E090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2E4866-6EC0-4218-A139-586032C1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6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C67D76-0057-4C63-BC9A-EB9851CA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E65A1A-D424-474E-A240-13EC4C1C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85578F-DFD1-46BB-8B5D-EF7E0DA6E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3EB858-1120-483A-9623-846D78499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8F3D2C-888D-483A-B926-23DA32CEE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7B3C59-E67C-43F0-A971-116C9013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4DCD4A-BC33-4D0C-AC2D-5336FCC8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E0E13D-8E9C-43D4-82E3-66C4FF32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D6E50-33B5-4A15-B07B-F22B7F19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B7A9A4-D8CD-4BB4-ACB8-E4CD3322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55DEA7-4425-4BBB-84F1-143025C9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754E8E-5524-4962-A5A3-10E5A39E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18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90217E-4C86-422B-870F-078DEAF5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1EF07B-5A00-4524-9562-9F223C4C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012A89-8872-464B-B4A6-BA3C1A8B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13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1F111-B174-48F1-B10D-556B1258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36BF4-18A1-4ED7-AB68-EC8693FB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92D35C-EDB1-4F0D-B7A6-5C8409027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7E8BB7-DE69-4975-9D39-66F8EEA8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9DEAA-EA7E-4A34-96EA-FF14CE43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C86650-8FED-407C-800F-33338A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01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2EFC0-8A6F-4E0C-9F0B-62E54785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51921B-6D4E-49B3-B425-E78085D79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D3C5B6-CCF5-4729-BBFC-B970FBD5A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84EC9-ED48-4094-8E72-48019AC2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245F81-8904-441E-9CCA-55C895F8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140D3F-3FF7-43A1-B295-3CA0D049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77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83BB6E-CA4D-4160-91B4-4CC0EBB4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E4E65A-A769-45AF-AA72-FB51EF6C1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F17606-BDF8-4FA3-BCAD-EF87702E5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C33B-66E7-47DC-9913-E5D413E3B87B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73E98E-7A0D-4E99-82C1-8F30B856D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71660-5BD0-4A16-BAB9-236B2604E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AA3F-7807-4114-8E32-8D61428597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1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38A658-8F92-4EC2-BABE-766E29109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68" t="35197" r="5776" b="15240"/>
          <a:stretch/>
        </p:blipFill>
        <p:spPr>
          <a:xfrm>
            <a:off x="3996745" y="1039659"/>
            <a:ext cx="5497983" cy="39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884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Rabineau</dc:creator>
  <cp:lastModifiedBy>Morgane Rabineau</cp:lastModifiedBy>
  <cp:revision>1</cp:revision>
  <dcterms:created xsi:type="dcterms:W3CDTF">2024-05-10T14:57:29Z</dcterms:created>
  <dcterms:modified xsi:type="dcterms:W3CDTF">2024-05-10T14:58:59Z</dcterms:modified>
</cp:coreProperties>
</file>